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C5BF-CC4F-A943-A2C6-0F17B872BCF2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95E5-8E06-9E46-8846-0A170A1981F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1B84-485B-6746-8CFA-44BDB28C610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19A9-7D26-564B-B4FC-F0BAECAE8463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B452-AF94-724E-957F-40E57994A965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08D2-509F-DD45-B141-FD1FBD1F939E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85D3-7921-BB40-8189-15957418B0A3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648F-D359-C941-A6C8-FC15FF33FFF2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38EA-D49D-C64F-8E0F-9528F3950872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09AE-C416-F447-9734-B181E10DE754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2C7-9B5D-3648-950C-7938DB16FE8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A7C9-46E3-3D40-A5DF-0796380C86B8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EBB2-4FA3-204C-9F20-781E93A355F6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C287-0A36-8042-81BF-7F349FCEF0DD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76C9-3B94-E342-9C31-2C5A04481E8F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1612-400D-FB43-8F6E-B501CF767256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164C-4F9C-9F4D-8BBD-684222A71FB5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11-410F-AD4A-A059-2E7422CCE843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D51E-B124-C94E-B5E2-7F4443103705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5DB1-2082-2948-80D5-6A1B3D4DA7BB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9901-7A2B-C04D-A503-2B6B0362F110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472-1D7F-924A-8733-2762C90D7C0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953A7F1-A2B4-6341-BDDF-505380349608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1A533AD-1803-E24F-85D5-D8567A5E9C68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Argonne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3,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Future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other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Benchmark calculations with other ab initio methods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r="-1290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6120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175</cp:revision>
  <dcterms:created xsi:type="dcterms:W3CDTF">2021-04-13T22:10:52Z</dcterms:created>
  <dcterms:modified xsi:type="dcterms:W3CDTF">2021-12-02T15:16:39Z</dcterms:modified>
</cp:coreProperties>
</file>